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468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84836"/>
            <a:ext cx="106984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3600" b="1" dirty="0">
                <a:solidFill>
                  <a:srgbClr val="1E293B"/>
                </a:solidFill>
              </a:rPr>
              <a:t>                                      </a:t>
            </a:r>
            <a:r>
              <a:rPr sz="3600" b="1" dirty="0">
                <a:solidFill>
                  <a:srgbClr val="1E293B"/>
                </a:solidFill>
              </a:rPr>
              <a:t>SWOT </a:t>
            </a:r>
            <a:r>
              <a:rPr lang="sk-SK" sz="3600" b="1" dirty="0" err="1">
                <a:solidFill>
                  <a:srgbClr val="1E293B"/>
                </a:solidFill>
              </a:rPr>
              <a:t>Analysis</a:t>
            </a:r>
            <a:endParaRPr sz="3600" b="1" dirty="0">
              <a:solidFill>
                <a:srgbClr val="1E293B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5236" y="640081"/>
            <a:ext cx="10698480" cy="3657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799846"/>
            <a:ext cx="5006502" cy="502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0" y="868404"/>
            <a:ext cx="304423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 dirty="0">
                <a:solidFill>
                  <a:srgbClr val="FFFFFF"/>
                </a:solidFill>
              </a:rPr>
              <a:t>💪 </a:t>
            </a:r>
            <a:r>
              <a:rPr lang="sk-SK" sz="1600" b="1" dirty="0">
                <a:solidFill>
                  <a:srgbClr val="FFFFFF"/>
                </a:solidFill>
              </a:rPr>
              <a:t>STRENGTHS (SILNÉ STRÁNKY)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297" y="1606077"/>
            <a:ext cx="5816139" cy="1889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Strong expert background of the research team in metallurgy, environmental assessment of manufacturing processes, and life cycle analysis, including experience in quantifying emission and energy flows.</a:t>
            </a: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Existing and validated calculation models for Scope 1 and Scope 2 emission quantification, providing a solid methodological basis for further research development.</a:t>
            </a: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Clear methodological definition of the project as basic research (TRL 1–3), enabling a strong focus on theoretical and methodological consistency.</a:t>
            </a: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Strong linkage of the project to current scientific outputs of the research team, including international publications and a monograph focused on the decarbonization of the metallurgical industry.</a:t>
            </a: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Support and interest from industrial partners, enabling validation of methodological approaches under realistic industrial conditions.</a:t>
            </a:r>
            <a:endParaRPr sz="1000" dirty="0">
              <a:solidFill>
                <a:srgbClr val="475569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45564" y="794272"/>
            <a:ext cx="5143387" cy="50292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964812" y="868404"/>
            <a:ext cx="308725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b="1" dirty="0">
                <a:solidFill>
                  <a:srgbClr val="FFFFFF"/>
                </a:solidFill>
              </a:rPr>
              <a:t>⚠ </a:t>
            </a:r>
            <a:r>
              <a:rPr lang="sk-SK" sz="1600" b="1" dirty="0">
                <a:solidFill>
                  <a:srgbClr val="FFFFFF"/>
                </a:solidFill>
              </a:rPr>
              <a:t>WEAKNESSES (SLABÉ STRÁNKY)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5928" y="1603304"/>
            <a:ext cx="5816139" cy="1504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Limited access to detailed operational data due to data sensitivity in metallurgical enterprises, which may reduce the granularity of some analytical inputs.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High complexity of metallurgical production systems, placing increased demands on data interpretation and methodological decision-making within life cycle assessment.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Dependence of part of the analytical outputs on the quality and consistency of external databases used in LCA tools.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Time-consuming processing and harmonization of emission, energy, and material flows across multiple production stages.</a:t>
            </a:r>
            <a:endParaRPr sz="1000" dirty="0">
              <a:solidFill>
                <a:srgbClr val="475569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270244"/>
            <a:ext cx="5006502" cy="502920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6297" y="6339547"/>
            <a:ext cx="3233899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 dirty="0">
                <a:solidFill>
                  <a:srgbClr val="FFFFFF"/>
                </a:solidFill>
              </a:rPr>
              <a:t>🌱 </a:t>
            </a:r>
            <a:r>
              <a:rPr lang="sk-SK" sz="1600" b="1" dirty="0">
                <a:solidFill>
                  <a:srgbClr val="FFFFFF"/>
                </a:solidFill>
              </a:rPr>
              <a:t>OPPORTUNITIES (PRÍLEŽITOSTI)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297" y="4051017"/>
            <a:ext cx="5816139" cy="1889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Growing importance of environmental assessment of manufacturing processes in the context of industrial decarbonization and national and European climate policies.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Increasing demand for methodologically robust tools for quantifying product emission intensities in the metallurgical sector.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Opportunities to initiate follow-up research and development projects building on the developed methodological framework.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Application of project outputs in academic education, doctoral studies, and professional training in the field of sustainable metallurgy.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Potential to extend the methodological approaches to other technologically and energy-intensive manufacturing systems.</a:t>
            </a:r>
            <a:endParaRPr sz="1000" dirty="0">
              <a:solidFill>
                <a:srgbClr val="475569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38706" y="6270244"/>
            <a:ext cx="5150246" cy="502920"/>
          </a:xfrm>
          <a:prstGeom prst="rect">
            <a:avLst/>
          </a:prstGeom>
          <a:solidFill>
            <a:srgbClr val="CA8A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9933988" y="6336660"/>
            <a:ext cx="2118079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600" b="1" dirty="0">
                <a:solidFill>
                  <a:srgbClr val="FFFFFF"/>
                </a:solidFill>
              </a:rPr>
              <a:t>🛡 </a:t>
            </a:r>
            <a:r>
              <a:rPr lang="sk-SK" sz="1600" b="1" dirty="0">
                <a:solidFill>
                  <a:srgbClr val="FFFFFF"/>
                </a:solidFill>
              </a:rPr>
              <a:t>THREATS (HROZBY)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2B96B06E-6C38-314C-1EB9-C67F1170C166}"/>
              </a:ext>
            </a:extLst>
          </p:cNvPr>
          <p:cNvSpPr/>
          <p:nvPr/>
        </p:nvSpPr>
        <p:spPr>
          <a:xfrm rot="5400000" flipV="1">
            <a:off x="4098459" y="3642612"/>
            <a:ext cx="3827445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C93D9AF5-51FA-8C66-B542-9261E37869EB}"/>
              </a:ext>
            </a:extLst>
          </p:cNvPr>
          <p:cNvSpPr/>
          <p:nvPr/>
        </p:nvSpPr>
        <p:spPr>
          <a:xfrm rot="10800000" flipV="1">
            <a:off x="750444" y="3683485"/>
            <a:ext cx="10569194" cy="457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15">
            <a:extLst>
              <a:ext uri="{FF2B5EF4-FFF2-40B4-BE49-F238E27FC236}">
                <a16:creationId xmlns:a16="http://schemas.microsoft.com/office/drawing/2014/main" id="{0A546381-5AB6-224C-19C6-4ACC71465612}"/>
              </a:ext>
            </a:extLst>
          </p:cNvPr>
          <p:cNvSpPr txBox="1"/>
          <p:nvPr/>
        </p:nvSpPr>
        <p:spPr>
          <a:xfrm>
            <a:off x="6235927" y="4051017"/>
            <a:ext cx="5816139" cy="1889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Changes in the availability or structure of external databases used for life cycle assessment during the project duration.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Ambiguity or incompatibility of input data from different sources, potentially affecting the comparability of results.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Risk of methodological uncertainties when extending the assessment to Scope 3 within complex supply chains.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Personnel-related risks associated with long-term project implementation (e.g. temporary unavailability of team members).</a:t>
            </a: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endParaRPr lang="sk-SK" sz="1000" dirty="0">
              <a:solidFill>
                <a:srgbClr val="475569"/>
              </a:solidFill>
            </a:endParaRPr>
          </a:p>
          <a:p>
            <a:pPr algn="just">
              <a:lnSpc>
                <a:spcPts val="1000"/>
              </a:lnSpc>
            </a:pPr>
            <a:r>
              <a:rPr lang="en-US" sz="1000" dirty="0">
                <a:solidFill>
                  <a:srgbClr val="475569"/>
                </a:solidFill>
              </a:rPr>
              <a:t>Rapid development of the legislative and methodological framework in environmental assessment, potentially requiring continuous updates of analytical approaches.</a:t>
            </a:r>
            <a:endParaRPr lang="sk-SK" sz="1000" dirty="0">
              <a:solidFill>
                <a:srgbClr val="47556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407</Words>
  <Application>Microsoft Office PowerPoint</Application>
  <PresentationFormat>Prezentácia na obrazovke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Prezentácia programu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Slavomír Hubatka</cp:lastModifiedBy>
  <cp:revision>9</cp:revision>
  <dcterms:created xsi:type="dcterms:W3CDTF">2013-01-27T09:14:16Z</dcterms:created>
  <dcterms:modified xsi:type="dcterms:W3CDTF">2026-01-30T11:47:52Z</dcterms:modified>
  <cp:category/>
</cp:coreProperties>
</file>