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1236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84836"/>
            <a:ext cx="106984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3600" b="1" dirty="0">
                <a:solidFill>
                  <a:srgbClr val="1E293B"/>
                </a:solidFill>
              </a:rPr>
              <a:t>                                      </a:t>
            </a:r>
            <a:r>
              <a:rPr sz="3600" b="1" dirty="0">
                <a:solidFill>
                  <a:srgbClr val="1E293B"/>
                </a:solidFill>
              </a:rPr>
              <a:t>SWOT Analýza</a:t>
            </a:r>
          </a:p>
        </p:txBody>
      </p:sp>
      <p:sp>
        <p:nvSpPr>
          <p:cNvPr id="4" name="Rectangle 3"/>
          <p:cNvSpPr/>
          <p:nvPr/>
        </p:nvSpPr>
        <p:spPr>
          <a:xfrm>
            <a:off x="745236" y="640081"/>
            <a:ext cx="10698480" cy="3657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799846"/>
            <a:ext cx="5006502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868404"/>
            <a:ext cx="304423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</a:rPr>
              <a:t>💪  </a:t>
            </a:r>
            <a:r>
              <a:rPr lang="sk-SK" sz="1600" b="1" dirty="0">
                <a:solidFill>
                  <a:srgbClr val="FFFFFF"/>
                </a:solidFill>
              </a:rPr>
              <a:t>SILNÉ STRÁNKY (STRENGTHS)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97" y="1606077"/>
            <a:ext cx="5816139" cy="1889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Silné odborné zázemie riešiteľského tímu v oblasti metalurgie, environmentálneho hodnotenia výrobných procesov a analýzy životného cyklu, vrátane skúseností s kvantifikáciou emisných a energetických tokov.</a:t>
            </a: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Existujúce a overené výpočtové modely kvantifikácie emisií Scope 1 a Scope 2, ktoré tvoria pevný metodický základ pre ďalší výskum.</a:t>
            </a: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Jasné metodické vymedzenie projektu ako základného výskumu (TRL 1–3), umožňujúce sústredenie na teoretickú a metodickú konzistentnosť.</a:t>
            </a: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Prepojenie projektu s aktuálnymi vedeckými výstupmi riešiteľského tímu, vrátane medzinárodných publikácií a monografie zameranej na dekarbonizáciu metalurgického priemyslu.</a:t>
            </a: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Podpora a záujem priemyselných partnerov, umožňujúce overenie metodických prístupov na realistických priemyselných scenároch.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45564" y="794272"/>
            <a:ext cx="5143387" cy="50292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918324" y="868404"/>
            <a:ext cx="3133743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b="1" dirty="0">
                <a:solidFill>
                  <a:srgbClr val="FFFFFF"/>
                </a:solidFill>
              </a:rPr>
              <a:t>⚠  </a:t>
            </a:r>
            <a:r>
              <a:rPr lang="sk-SK" sz="1600" b="1" dirty="0">
                <a:solidFill>
                  <a:srgbClr val="FFFFFF"/>
                </a:solidFill>
              </a:rPr>
              <a:t>SLABÉ STRÁNKY (WEAKNESSES)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5928" y="1603304"/>
            <a:ext cx="5816139" cy="1504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Obmedzený prístup k detailným prevádzkovým údajom z dôvodu citlivosti dát v metalurgických podnikoch, čo môže znižovať granularitu niektorých analytických vstupov.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Vysoká komplexnosť metalurgických výrobných systémov, ktorá kladie zvýšené nároky na správnu interpretáciu dát a metodické rozhodnutia v rámci analýzy životného cyklu.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Závislosť časti analytických výstupov od kvality a konzistencie externých databáz používaných v rámci LCA nástrojov.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Časová náročnosť spracovania a harmonizácie emisných, energetických a materiálových tokov naprieč viacerými výrobnými stupňami.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270244"/>
            <a:ext cx="5006502" cy="50292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6297" y="6339547"/>
            <a:ext cx="321626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</a:rPr>
              <a:t>🌱  </a:t>
            </a:r>
            <a:r>
              <a:rPr lang="sk-SK" sz="1600" b="1" dirty="0">
                <a:solidFill>
                  <a:srgbClr val="FFFFFF"/>
                </a:solidFill>
              </a:rPr>
              <a:t>PRÍLEŽITOSTI (OPPORTUNITIES)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297" y="4051017"/>
            <a:ext cx="5816139" cy="1889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Rastúci význam environmentálneho hodnotenia výrobných procesov v kontexte dekarbonizácie priemyslu a klimatických politík na národnej aj európskej úrovni.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Zvyšujúca sa potreba metodicky podložených nástrojov na kvantifikáciu emisných intenzít výrobkov v metalurgickom sektore.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Možnosť nadviazania ďalších výskumných a vývojových projektov zameraných na aplikáciu a rozšírenie vytvoreného metodického rámca.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Využitie výstupov projektu v akademickom vzdelávaní, doktorandskom štúdiu a odbornom vzdelávaní v oblasti udržateľnej metalurgie.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Potenciál rozšírenia metodických prístupov aj na ďalšie technologicky a energeticky náročné výrobné systémy v metalurgickom sektore.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8706" y="6270244"/>
            <a:ext cx="5150246" cy="502920"/>
          </a:xfrm>
          <a:prstGeom prst="rect">
            <a:avLst/>
          </a:prstGeom>
          <a:solidFill>
            <a:srgbClr val="CA8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951619" y="6336660"/>
            <a:ext cx="210044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b="1" dirty="0">
                <a:solidFill>
                  <a:srgbClr val="FFFFFF"/>
                </a:solidFill>
              </a:rPr>
              <a:t>🛡  </a:t>
            </a:r>
            <a:r>
              <a:rPr lang="sk-SK" sz="1600" b="1" dirty="0">
                <a:solidFill>
                  <a:srgbClr val="FFFFFF"/>
                </a:solidFill>
              </a:rPr>
              <a:t>HROZBY (THREATS)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2B96B06E-6C38-314C-1EB9-C67F1170C166}"/>
              </a:ext>
            </a:extLst>
          </p:cNvPr>
          <p:cNvSpPr/>
          <p:nvPr/>
        </p:nvSpPr>
        <p:spPr>
          <a:xfrm rot="5400000" flipV="1">
            <a:off x="4098459" y="3642612"/>
            <a:ext cx="3827445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C93D9AF5-51FA-8C66-B542-9261E37869EB}"/>
              </a:ext>
            </a:extLst>
          </p:cNvPr>
          <p:cNvSpPr/>
          <p:nvPr/>
        </p:nvSpPr>
        <p:spPr>
          <a:xfrm rot="10800000" flipV="1">
            <a:off x="750444" y="3683485"/>
            <a:ext cx="10569194" cy="457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15">
            <a:extLst>
              <a:ext uri="{FF2B5EF4-FFF2-40B4-BE49-F238E27FC236}">
                <a16:creationId xmlns:a16="http://schemas.microsoft.com/office/drawing/2014/main" id="{0A546381-5AB6-224C-19C6-4ACC71465612}"/>
              </a:ext>
            </a:extLst>
          </p:cNvPr>
          <p:cNvSpPr txBox="1"/>
          <p:nvPr/>
        </p:nvSpPr>
        <p:spPr>
          <a:xfrm>
            <a:off x="6235927" y="4051017"/>
            <a:ext cx="5816139" cy="1761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Zmeny v dostupnosti alebo štruktúre externých databáz používaných pri analýze životného cyklu počas trvania projektu.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Nejednoznačnosť alebo nekompatibilita vstupných údajov z rôznych zdrojov, ktorá môže komplikovať porovnateľnosť výsledkov.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Riziko metodických nejasností pri rozšírení hodnotenia o Scope 3 v podmienkach komplexných dodávateľských reťazcov.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Personálne riziká spojené s dlhodobým riešením projektu (napr. dočasná nedostupnosť členov tímu).</a:t>
            </a: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sk-SK" sz="1000" dirty="0">
                <a:solidFill>
                  <a:srgbClr val="475569"/>
                </a:solidFill>
              </a:rPr>
              <a:t>Rýchly vývoj legislatívneho a metodického rámca v oblasti environmentálneho hodnotenia, ktorý môže vyžadovať priebežnú aktualizáciu analytických prístupov.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369</Words>
  <Application>Microsoft Office PowerPoint</Application>
  <PresentationFormat>Prezentácia na obrazovke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Lukáš Fogaraš</cp:lastModifiedBy>
  <cp:revision>7</cp:revision>
  <dcterms:created xsi:type="dcterms:W3CDTF">2013-01-27T09:14:16Z</dcterms:created>
  <dcterms:modified xsi:type="dcterms:W3CDTF">2026-01-30T11:42:13Z</dcterms:modified>
  <cp:category/>
</cp:coreProperties>
</file>